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28.12.2022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457259" y="205931"/>
            <a:ext cx="8229480" cy="8570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6" tIns="45712" rIns="91426" bIns="45712" anchor="ctr"/>
          <a:lstStyle/>
          <a:p>
            <a:pPr lvl="0"/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457259" y="1199872"/>
            <a:ext cx="8229480" cy="3394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6" tIns="45712" rIns="91426" bIns="45712" anchor="t"/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457259" y="4767350"/>
            <a:ext cx="2133878" cy="273780"/>
          </a:xfrm>
          <a:prstGeom prst="rect">
            <a:avLst/>
          </a:prstGeom>
        </p:spPr>
        <p:txBody>
          <a:bodyPr vert="horz" lIns="91426" tIns="45712" rIns="91426" bIns="45712" anchor="ctr"/>
          <a:lstStyle>
            <a:defPPr/>
            <a:lvl1pPr lvl="0" algn="l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010" lvl="1" indent="-1131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913209" lvl="2" indent="-2274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370410" lvl="3" indent="-3417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1827610" lvl="4" indent="-4560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1714500" lvl="5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057400" lvl="6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2400300" lvl="7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2743200" lvl="8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t>28.12.2022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3124607" y="4767350"/>
            <a:ext cx="2894786" cy="273780"/>
          </a:xfrm>
          <a:prstGeom prst="rect">
            <a:avLst/>
          </a:prstGeom>
        </p:spPr>
        <p:txBody>
          <a:bodyPr vert="horz" lIns="91426" tIns="45712" rIns="91426" bIns="45712" anchor="ctr"/>
          <a:lstStyle>
            <a:defPPr/>
            <a:lvl1pPr lvl="0" algn="ctr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010" lvl="1" indent="-1131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913209" lvl="2" indent="-2274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370410" lvl="3" indent="-3417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1827610" lvl="4" indent="-4560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1714500" lvl="5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057400" lvl="6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2400300" lvl="7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2743200" lvl="8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6552863" y="4767350"/>
            <a:ext cx="2133878" cy="273780"/>
          </a:xfrm>
          <a:prstGeom prst="rect">
            <a:avLst/>
          </a:prstGeom>
        </p:spPr>
        <p:txBody>
          <a:bodyPr vert="horz" wrap="square" lIns="91426" tIns="45712" rIns="91426" bIns="45712" anchor="ctr"/>
          <a:lstStyle>
            <a:defPPr/>
            <a:lvl1pPr lvl="0"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</a:defRPr>
            </a:lvl1pPr>
            <a:lvl2pPr marL="456010" lvl="1" indent="-1131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913209" lvl="2" indent="-2274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370410" lvl="3" indent="-3417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1827610" lvl="4" indent="-4560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1714500" lvl="5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057400" lvl="6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2400300" lvl="7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2743200" lvl="8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defPPr/>
      <a:lvl1pPr lvl="0" algn="ctr"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lvl="1" algn="ctr">
        <a:defRPr sz="4400">
          <a:solidFill>
            <a:schemeClr val="tx1"/>
          </a:solidFill>
          <a:latin typeface="Calibri"/>
          <a:ea typeface="Calibri"/>
          <a:cs typeface="Calibri"/>
        </a:defRPr>
      </a:lvl2pPr>
      <a:lvl3pPr lvl="2" algn="ctr">
        <a:defRPr sz="4400">
          <a:solidFill>
            <a:schemeClr val="tx1"/>
          </a:solidFill>
          <a:latin typeface="Calibri"/>
          <a:ea typeface="Calibri"/>
          <a:cs typeface="Calibri"/>
        </a:defRPr>
      </a:lvl3pPr>
      <a:lvl4pPr lvl="3" algn="ctr">
        <a:defRPr sz="4400">
          <a:solidFill>
            <a:schemeClr val="tx1"/>
          </a:solidFill>
          <a:latin typeface="Calibri"/>
          <a:ea typeface="Calibri"/>
          <a:cs typeface="Calibri"/>
        </a:defRPr>
      </a:lvl4pPr>
      <a:lvl5pPr lvl="4" algn="ctr">
        <a:defRPr sz="4400">
          <a:solidFill>
            <a:schemeClr val="tx1"/>
          </a:solidFill>
          <a:latin typeface="Calibri"/>
          <a:ea typeface="Calibri"/>
          <a:cs typeface="Calibri"/>
        </a:defRPr>
      </a:lvl5pPr>
      <a:lvl6pPr marL="342900" lvl="5" indent="0" algn="ctr">
        <a:defRPr sz="4400">
          <a:solidFill>
            <a:schemeClr val="tx1"/>
          </a:solidFill>
          <a:latin typeface="Calibri"/>
          <a:ea typeface="Calibri"/>
          <a:cs typeface="Calibri"/>
        </a:defRPr>
      </a:lvl6pPr>
      <a:lvl7pPr marL="685800" lvl="6" indent="0" algn="ctr">
        <a:defRPr sz="4400">
          <a:solidFill>
            <a:schemeClr val="tx1"/>
          </a:solidFill>
          <a:latin typeface="Calibri"/>
          <a:ea typeface="Calibri"/>
          <a:cs typeface="Calibri"/>
        </a:defRPr>
      </a:lvl7pPr>
      <a:lvl8pPr marL="1028700" lvl="7" indent="0" algn="ctr">
        <a:defRPr sz="4400">
          <a:solidFill>
            <a:schemeClr val="tx1"/>
          </a:solidFill>
          <a:latin typeface="Calibri"/>
          <a:ea typeface="Calibri"/>
          <a:cs typeface="Calibri"/>
        </a:defRPr>
      </a:lvl8pPr>
      <a:lvl9pPr marL="1371600" lvl="8" indent="0" algn="ctr">
        <a:defRPr sz="4400">
          <a:solidFill>
            <a:schemeClr val="tx1"/>
          </a:solidFill>
          <a:latin typeface="Calibri"/>
          <a:ea typeface="Calibri"/>
          <a:cs typeface="Calibri"/>
        </a:defRPr>
      </a:lvl9pPr>
    </p:titleStyle>
    <p:bodyStyle>
      <a:defPPr/>
      <a:lvl1pPr marL="341710" lvl="0" indent="-341710" algn="l"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760" lvl="1" indent="-284560" algn="l"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1810" lvl="2" indent="-227409" algn="l"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599010" lvl="3" indent="-227409" algn="l"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6210" lvl="4" indent="-227409" algn="l"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37" lvl="5" indent="-228594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726" lvl="6" indent="-228594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8915" lvl="7" indent="-228594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103" lvl="8" indent="-228593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Shape 124"/>
          <p:cNvPicPr/>
          <p:nvPr/>
        </p:nvPicPr>
        <p:blipFill>
          <a:blip r:embed="rId2"/>
          <a:stretch/>
        </p:blipFill>
        <p:spPr>
          <a:xfrm>
            <a:off x="467544" y="267494"/>
            <a:ext cx="8424935" cy="4752528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</a:gradFill>
      </a:fillStyleLst>
      <a:lnStyleLst>
        <a:ln w="9525">
          <a:solidFill>
            <a:schemeClr val="phClr">
              <a:shade val="95000"/>
              <a:satMod val="105000"/>
            </a:schemeClr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0</TotalTime>
  <Words>0</Words>
  <Application>Microsoft Office PowerPoint</Application>
  <DocSecurity>0</DocSecurity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памятки и инструктажи</dc:title>
  <dc:creator>GI</dc:creator>
  <dc:description/>
  <cp:lastModifiedBy>GI</cp:lastModifiedBy>
  <cp:revision>1</cp:revision>
  <dcterms:created xsi:type="dcterms:W3CDTF">2022-12-29T10:45:46Z</dcterms:created>
  <dcterms:modified xsi:type="dcterms:W3CDTF">2022-12-29T10:45:47Z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памятки и инструктажи</vt:lpwstr>
  </property>
  <property fmtid="{D5CDD505-2E9C-101B-9397-08002B2CF9AE}" pid="3" name="SlideDescription">
    <vt:lpwstr/>
  </property>
</Properties>
</file>